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49"/>
  </p:normalViewPr>
  <p:slideViewPr>
    <p:cSldViewPr snapToGrid="0">
      <p:cViewPr varScale="1">
        <p:scale>
          <a:sx n="102" d="100"/>
          <a:sy n="102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74D2A-20CF-3F77-C19C-52DA310D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258C15-316A-54F1-DE50-CFC608D1A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4B35CB-B8F6-334E-5BB2-094E1A82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86C296-403F-3120-E6A1-8360AA53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6293E0-3DD7-D32C-DF15-B784B2A9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29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A6F567-EF1E-C63B-940C-27612A94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B27524D-CD9F-0A7C-44FA-A7020E2A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ABD17F-2FC3-0185-C1AA-AC8700F1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4C1FE8-F762-A95C-77A2-F6B5B432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103FE9-260B-C974-AC95-AE1BA64D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7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76AF4B0-DE8C-9469-72CE-C4593307C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85EBF7-2A33-6BB9-10B0-95F8B612B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3481E2-669B-9232-8C0F-023BE4F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66C4C6-053E-6FEA-C69C-23CD88E4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FDC1B7-63A4-2C4A-CF39-4F3EE9F8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42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75656-FFE0-1648-17BD-18F0407C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9784EE-78B2-5BC8-8024-EE20333C0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F2ECAD-BB7B-B4A9-B60B-90DF6F57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36496E-FBAD-F538-12FC-12B2AD1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503A3A-A865-08DF-171C-36F949E9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4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6C2443-F2A2-5DD7-62BE-38A78D53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927D5F-63C6-8C64-C7D8-A0D85EF3F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DC149D-FE97-E9D5-CEBE-AA797A31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EEECAB-F9F7-8E51-09A2-3E7AF2F7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963B2-56FA-6562-D421-016F7DCB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2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B8F0DD-9367-7FD5-6793-160F6481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DD65B9-14F4-B132-2046-F57FEF2B0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69256B-CAD3-FF6B-9AEE-7C7DFF92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AAAF37-F4DB-4CD4-0B0B-E5AF7A5F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AE4BC8-E0FE-E5EA-80A7-3B667364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7416D1-A827-69FE-6BFF-A34C2F9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0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E57363-1260-3B08-003F-40DBBB3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98459E-8B5E-5D96-9518-B7FEB49F2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286DB6-9EB1-A4CE-0222-C4F359938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625AF9-0272-CA68-59F7-98942ADE8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3C1EA43-E886-87E7-5850-F5769487E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FB989EE-79BF-F444-5D91-0748F608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D4230A0-879F-6BE5-2FF4-52B54095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6068572-7E4A-F8D3-E19B-451E2922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9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E1E7C9-97C6-66D9-A5CF-2B039052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A6902FF-69A0-9121-3F96-1983D4DD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C28AF9-2B78-B003-66E4-4E5E5025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2DC3496-91C6-1672-0AB8-7C9706CC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09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049B1F5-CE44-E6D7-3056-ED4A7454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7E2DFE9-2516-7C9C-59EA-5D66CDA2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BDCF850-DE86-F35F-F74D-C910A7E2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78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8B947C-936E-282E-F4AA-FC0BAF56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3B908B-8C06-7B8F-047F-CBDBC382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12EB69-4F1A-1B99-5A7E-95458B572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B8DF72-D37E-4BE3-7C9E-054C11EC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1EF651-6131-0D8B-9506-D9FD92D9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23A955-AAE9-B750-10AE-355A3C8A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24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F57155-C0DA-83F1-C398-5BDBD964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9682EC6-30AB-970A-6BE0-A7F1A4AEF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7AC3FA-6E3B-7EA5-D2FD-B2E8EFBBF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610CB6-E58D-EFF8-EE14-789BA75F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862EBB-4A98-94AC-7D37-15B6FC4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8DCC75-1306-CDDD-A2AA-27436645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43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9A9B231-D019-D95B-4710-1425D485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11A842-BC9D-9CB2-BF8E-E25D52C3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77F13B-DECC-5CBC-5B16-A05546338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94EDB-E36F-C442-884F-0AB179FF797F}" type="datetimeFigureOut">
              <a:rPr lang="sv-SE" smtClean="0"/>
              <a:t>2025-12-11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6F52C9-0352-3EB0-9F3E-82FE196D7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24FF2F-55B2-8D3E-E806-2C2A6C356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EFB28-5357-1B48-9503-B4C61A37F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9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62gKXXC9yORTtG17p9HFe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Hanukkah? - Info you need about Chanukah - Chabad.org">
            <a:extLst>
              <a:ext uri="{FF2B5EF4-FFF2-40B4-BE49-F238E27FC236}">
                <a16:creationId xmlns:a16="http://schemas.microsoft.com/office/drawing/2014/main" id="{BAF63A2A-8631-B50E-C3EC-2DAAC6F6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Freeform 24">
            <a:extLst>
              <a:ext uri="{FF2B5EF4-FFF2-40B4-BE49-F238E27FC236}">
                <a16:creationId xmlns:a16="http://schemas.microsoft.com/office/drawing/2014/main" id="{A414F261-E931-45CB-8605-20FFD6826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5200"/>
            <a:ext cx="4838700" cy="1323975"/>
          </a:xfrm>
          <a:custGeom>
            <a:avLst/>
            <a:gdLst>
              <a:gd name="connsiteX0" fmla="*/ 0 w 4838700"/>
              <a:gd name="connsiteY0" fmla="*/ 0 h 1323975"/>
              <a:gd name="connsiteX1" fmla="*/ 4838700 w 4838700"/>
              <a:gd name="connsiteY1" fmla="*/ 0 h 1323975"/>
              <a:gd name="connsiteX2" fmla="*/ 4838700 w 4838700"/>
              <a:gd name="connsiteY2" fmla="*/ 78123 h 1323975"/>
              <a:gd name="connsiteX3" fmla="*/ 4822272 w 4838700"/>
              <a:gd name="connsiteY3" fmla="*/ 81440 h 1323975"/>
              <a:gd name="connsiteX4" fmla="*/ 4781550 w 4838700"/>
              <a:gd name="connsiteY4" fmla="*/ 142875 h 1323975"/>
              <a:gd name="connsiteX5" fmla="*/ 4822272 w 4838700"/>
              <a:gd name="connsiteY5" fmla="*/ 204311 h 1323975"/>
              <a:gd name="connsiteX6" fmla="*/ 4838700 w 4838700"/>
              <a:gd name="connsiteY6" fmla="*/ 207627 h 1323975"/>
              <a:gd name="connsiteX7" fmla="*/ 4838700 w 4838700"/>
              <a:gd name="connsiteY7" fmla="*/ 287197 h 1323975"/>
              <a:gd name="connsiteX8" fmla="*/ 4822272 w 4838700"/>
              <a:gd name="connsiteY8" fmla="*/ 290514 h 1323975"/>
              <a:gd name="connsiteX9" fmla="*/ 4781550 w 4838700"/>
              <a:gd name="connsiteY9" fmla="*/ 351949 h 1323975"/>
              <a:gd name="connsiteX10" fmla="*/ 4822272 w 4838700"/>
              <a:gd name="connsiteY10" fmla="*/ 413385 h 1323975"/>
              <a:gd name="connsiteX11" fmla="*/ 4838700 w 4838700"/>
              <a:gd name="connsiteY11" fmla="*/ 416701 h 1323975"/>
              <a:gd name="connsiteX12" fmla="*/ 4838700 w 4838700"/>
              <a:gd name="connsiteY12" fmla="*/ 496271 h 1323975"/>
              <a:gd name="connsiteX13" fmla="*/ 4822272 w 4838700"/>
              <a:gd name="connsiteY13" fmla="*/ 499588 h 1323975"/>
              <a:gd name="connsiteX14" fmla="*/ 4781550 w 4838700"/>
              <a:gd name="connsiteY14" fmla="*/ 561023 h 1323975"/>
              <a:gd name="connsiteX15" fmla="*/ 4822272 w 4838700"/>
              <a:gd name="connsiteY15" fmla="*/ 622459 h 1323975"/>
              <a:gd name="connsiteX16" fmla="*/ 4838700 w 4838700"/>
              <a:gd name="connsiteY16" fmla="*/ 625775 h 1323975"/>
              <a:gd name="connsiteX17" fmla="*/ 4838700 w 4838700"/>
              <a:gd name="connsiteY17" fmla="*/ 705345 h 1323975"/>
              <a:gd name="connsiteX18" fmla="*/ 4822272 w 4838700"/>
              <a:gd name="connsiteY18" fmla="*/ 708662 h 1323975"/>
              <a:gd name="connsiteX19" fmla="*/ 4781550 w 4838700"/>
              <a:gd name="connsiteY19" fmla="*/ 770097 h 1323975"/>
              <a:gd name="connsiteX20" fmla="*/ 4822272 w 4838700"/>
              <a:gd name="connsiteY20" fmla="*/ 831533 h 1323975"/>
              <a:gd name="connsiteX21" fmla="*/ 4838700 w 4838700"/>
              <a:gd name="connsiteY21" fmla="*/ 834849 h 1323975"/>
              <a:gd name="connsiteX22" fmla="*/ 4838700 w 4838700"/>
              <a:gd name="connsiteY22" fmla="*/ 914419 h 1323975"/>
              <a:gd name="connsiteX23" fmla="*/ 4822272 w 4838700"/>
              <a:gd name="connsiteY23" fmla="*/ 917736 h 1323975"/>
              <a:gd name="connsiteX24" fmla="*/ 4781550 w 4838700"/>
              <a:gd name="connsiteY24" fmla="*/ 979171 h 1323975"/>
              <a:gd name="connsiteX25" fmla="*/ 4822272 w 4838700"/>
              <a:gd name="connsiteY25" fmla="*/ 1040607 h 1323975"/>
              <a:gd name="connsiteX26" fmla="*/ 4838700 w 4838700"/>
              <a:gd name="connsiteY26" fmla="*/ 1043923 h 1323975"/>
              <a:gd name="connsiteX27" fmla="*/ 4838700 w 4838700"/>
              <a:gd name="connsiteY27" fmla="*/ 1123491 h 1323975"/>
              <a:gd name="connsiteX28" fmla="*/ 4822272 w 4838700"/>
              <a:gd name="connsiteY28" fmla="*/ 1126808 h 1323975"/>
              <a:gd name="connsiteX29" fmla="*/ 4781550 w 4838700"/>
              <a:gd name="connsiteY29" fmla="*/ 1188243 h 1323975"/>
              <a:gd name="connsiteX30" fmla="*/ 4822272 w 4838700"/>
              <a:gd name="connsiteY30" fmla="*/ 1249679 h 1323975"/>
              <a:gd name="connsiteX31" fmla="*/ 4838700 w 4838700"/>
              <a:gd name="connsiteY31" fmla="*/ 1252995 h 1323975"/>
              <a:gd name="connsiteX32" fmla="*/ 4838700 w 4838700"/>
              <a:gd name="connsiteY32" fmla="*/ 1323975 h 1323975"/>
              <a:gd name="connsiteX33" fmla="*/ 0 w 4838700"/>
              <a:gd name="connsiteY3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38700" h="1323975">
                <a:moveTo>
                  <a:pt x="0" y="0"/>
                </a:moveTo>
                <a:lnTo>
                  <a:pt x="4838700" y="0"/>
                </a:lnTo>
                <a:lnTo>
                  <a:pt x="4838700" y="78123"/>
                </a:lnTo>
                <a:lnTo>
                  <a:pt x="4822272" y="81440"/>
                </a:lnTo>
                <a:cubicBezTo>
                  <a:pt x="4798341" y="91561"/>
                  <a:pt x="4781550" y="115257"/>
                  <a:pt x="4781550" y="142875"/>
                </a:cubicBezTo>
                <a:cubicBezTo>
                  <a:pt x="4781550" y="170493"/>
                  <a:pt x="4798341" y="194189"/>
                  <a:pt x="4822272" y="204311"/>
                </a:cubicBezTo>
                <a:lnTo>
                  <a:pt x="4838700" y="207627"/>
                </a:lnTo>
                <a:lnTo>
                  <a:pt x="4838700" y="287197"/>
                </a:lnTo>
                <a:lnTo>
                  <a:pt x="4822272" y="290514"/>
                </a:lnTo>
                <a:cubicBezTo>
                  <a:pt x="4798341" y="300635"/>
                  <a:pt x="4781550" y="324331"/>
                  <a:pt x="4781550" y="351949"/>
                </a:cubicBezTo>
                <a:cubicBezTo>
                  <a:pt x="4781550" y="379567"/>
                  <a:pt x="4798341" y="403263"/>
                  <a:pt x="4822272" y="413385"/>
                </a:cubicBezTo>
                <a:lnTo>
                  <a:pt x="4838700" y="416701"/>
                </a:lnTo>
                <a:lnTo>
                  <a:pt x="4838700" y="496271"/>
                </a:lnTo>
                <a:lnTo>
                  <a:pt x="4822272" y="499588"/>
                </a:lnTo>
                <a:cubicBezTo>
                  <a:pt x="4798341" y="509709"/>
                  <a:pt x="4781550" y="533405"/>
                  <a:pt x="4781550" y="561023"/>
                </a:cubicBezTo>
                <a:cubicBezTo>
                  <a:pt x="4781550" y="588641"/>
                  <a:pt x="4798341" y="612337"/>
                  <a:pt x="4822272" y="622459"/>
                </a:cubicBezTo>
                <a:lnTo>
                  <a:pt x="4838700" y="625775"/>
                </a:lnTo>
                <a:lnTo>
                  <a:pt x="4838700" y="705345"/>
                </a:lnTo>
                <a:lnTo>
                  <a:pt x="4822272" y="708662"/>
                </a:lnTo>
                <a:cubicBezTo>
                  <a:pt x="4798341" y="718783"/>
                  <a:pt x="4781550" y="742479"/>
                  <a:pt x="4781550" y="770097"/>
                </a:cubicBezTo>
                <a:cubicBezTo>
                  <a:pt x="4781550" y="797715"/>
                  <a:pt x="4798341" y="821411"/>
                  <a:pt x="4822272" y="831533"/>
                </a:cubicBezTo>
                <a:lnTo>
                  <a:pt x="4838700" y="834849"/>
                </a:lnTo>
                <a:lnTo>
                  <a:pt x="4838700" y="914419"/>
                </a:lnTo>
                <a:lnTo>
                  <a:pt x="4822272" y="917736"/>
                </a:lnTo>
                <a:cubicBezTo>
                  <a:pt x="4798341" y="927857"/>
                  <a:pt x="4781550" y="951553"/>
                  <a:pt x="4781550" y="979171"/>
                </a:cubicBezTo>
                <a:cubicBezTo>
                  <a:pt x="4781550" y="1006789"/>
                  <a:pt x="4798341" y="1030485"/>
                  <a:pt x="4822272" y="1040607"/>
                </a:cubicBezTo>
                <a:lnTo>
                  <a:pt x="4838700" y="1043923"/>
                </a:lnTo>
                <a:lnTo>
                  <a:pt x="4838700" y="1123491"/>
                </a:lnTo>
                <a:lnTo>
                  <a:pt x="4822272" y="1126808"/>
                </a:lnTo>
                <a:cubicBezTo>
                  <a:pt x="4798341" y="1136929"/>
                  <a:pt x="4781550" y="1160625"/>
                  <a:pt x="4781550" y="1188243"/>
                </a:cubicBezTo>
                <a:cubicBezTo>
                  <a:pt x="4781550" y="1215861"/>
                  <a:pt x="4798341" y="1239557"/>
                  <a:pt x="4822272" y="1249679"/>
                </a:cubicBezTo>
                <a:lnTo>
                  <a:pt x="4838700" y="1252995"/>
                </a:lnTo>
                <a:lnTo>
                  <a:pt x="4838700" y="1323975"/>
                </a:lnTo>
                <a:lnTo>
                  <a:pt x="0" y="132397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BCB178-2D5E-97CF-BFDB-E2C4DC2C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4981575"/>
            <a:ext cx="3228976" cy="860426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>
            <a:normAutofit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dirty="0">
                <a:solidFill>
                  <a:srgbClr val="FFFFFF"/>
                </a:solidFill>
                <a:hlinkClick r:id="rId3"/>
              </a:rPr>
              <a:t>חנוכה</a:t>
            </a:r>
            <a:endParaRPr lang="sv-SE" dirty="0">
              <a:solidFill>
                <a:srgbClr val="FFFFFF"/>
              </a:solidFill>
            </a:endParaRP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B63CF8AD-BB19-4F90-BDE5-B3B3F56F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48768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224E62CA-FAA3-4628-AEF3-5033C7714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59690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3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Rectangle 103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FDA7BC-9DF6-BA7B-1E88-77C8BB2A7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spcBef>
                <a:spcPct val="0"/>
              </a:spcBef>
              <a:buNone/>
            </a:pPr>
            <a:r>
              <a:rPr lang="he-IL" sz="5000" dirty="0">
                <a:solidFill>
                  <a:schemeClr val="bg1"/>
                </a:solidFill>
              </a:rPr>
              <a:t>אַ </a:t>
            </a:r>
            <a:r>
              <a:rPr lang="he-IL" sz="5000" dirty="0" err="1">
                <a:solidFill>
                  <a:schemeClr val="bg1"/>
                </a:solidFill>
              </a:rPr>
              <a:t>דריידל</a:t>
            </a:r>
            <a:br>
              <a:rPr lang="he-IL" sz="5000" dirty="0">
                <a:solidFill>
                  <a:schemeClr val="bg1"/>
                </a:solidFill>
              </a:rPr>
            </a:br>
            <a:r>
              <a:rPr lang="sv-SE" sz="5000" dirty="0">
                <a:solidFill>
                  <a:schemeClr val="bg1"/>
                </a:solidFill>
              </a:rPr>
              <a:t>a </a:t>
            </a:r>
            <a:r>
              <a:rPr lang="sv-SE" sz="5000" dirty="0" err="1">
                <a:solidFill>
                  <a:schemeClr val="bg1"/>
                </a:solidFill>
              </a:rPr>
              <a:t>drejdl</a:t>
            </a:r>
            <a:endParaRPr lang="sv-SE" sz="5000" dirty="0">
              <a:solidFill>
                <a:schemeClr val="bg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95B4B7-3AB7-ECC9-357F-1B4C1BA3D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endParaRPr lang="sv-SE" sz="2000">
              <a:solidFill>
                <a:schemeClr val="bg1"/>
              </a:solidFill>
            </a:endParaRPr>
          </a:p>
        </p:txBody>
      </p:sp>
      <p:pic>
        <p:nvPicPr>
          <p:cNvPr id="1026" name="Picture 2" descr="Dreidel or Dreydl on Blue Background Stock Image - Image of judah,  celebration: 189005591">
            <a:extLst>
              <a:ext uri="{FF2B5EF4-FFF2-40B4-BE49-F238E27FC236}">
                <a16:creationId xmlns:a16="http://schemas.microsoft.com/office/drawing/2014/main" id="{B9A7BFB3-040B-AE5B-874F-057B6C7C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4" b="-2"/>
          <a:stretch>
            <a:fillRect/>
          </a:stretch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" name="Rectangle 104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troducing Your Chanukiya | The Jewish Educator Portal">
            <a:extLst>
              <a:ext uri="{FF2B5EF4-FFF2-40B4-BE49-F238E27FC236}">
                <a16:creationId xmlns:a16="http://schemas.microsoft.com/office/drawing/2014/main" id="{506BC25A-0234-E818-6C88-5D484D72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25006" b="9090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8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8A7A0BB-8D99-0DA7-5DEC-36C9207F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א</a:t>
            </a:r>
            <a:r>
              <a:rPr lang="en-US" sz="4800" dirty="0">
                <a:solidFill>
                  <a:schemeClr val="bg1"/>
                </a:solidFill>
              </a:rPr>
              <a:t>ַ </a:t>
            </a:r>
            <a:r>
              <a:rPr lang="en-US" sz="4800" dirty="0" err="1">
                <a:solidFill>
                  <a:schemeClr val="bg1"/>
                </a:solidFill>
              </a:rPr>
              <a:t>חנוכה־לעמפל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 </a:t>
            </a:r>
            <a:r>
              <a:rPr lang="en-US" sz="4800" dirty="0" err="1">
                <a:solidFill>
                  <a:schemeClr val="bg1"/>
                </a:solidFill>
              </a:rPr>
              <a:t>chanuke-lempl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410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31C6352-FB11-C56C-959C-A458B770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5000" dirty="0" err="1">
                <a:solidFill>
                  <a:schemeClr val="bg1"/>
                </a:solidFill>
              </a:rPr>
              <a:t>פאָנטשקעס</a:t>
            </a:r>
            <a:br>
              <a:rPr lang="he-IL" sz="5000" dirty="0">
                <a:solidFill>
                  <a:schemeClr val="bg1"/>
                </a:solidFill>
              </a:rPr>
            </a:br>
            <a:r>
              <a:rPr lang="sv-SE" sz="5000" dirty="0" err="1">
                <a:solidFill>
                  <a:schemeClr val="bg1"/>
                </a:solidFill>
              </a:rPr>
              <a:t>pontshkes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Sufganiot – Wikipedia">
            <a:extLst>
              <a:ext uri="{FF2B5EF4-FFF2-40B4-BE49-F238E27FC236}">
                <a16:creationId xmlns:a16="http://schemas.microsoft.com/office/drawing/2014/main" id="{5FBBC715-1BE0-77B7-0A59-9A0782D2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1845" b="1"/>
          <a:stretch>
            <a:fillRect/>
          </a:stretch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410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4A44619-2670-DB16-2A6D-973DB73D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solidFill>
                  <a:schemeClr val="bg1"/>
                </a:solidFill>
              </a:rPr>
              <a:t>לאַטקעס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latkes</a:t>
            </a:r>
          </a:p>
        </p:txBody>
      </p:sp>
      <p:pic>
        <p:nvPicPr>
          <p:cNvPr id="5122" name="Picture 2" descr="Latkes (krispiga potatisplättar)">
            <a:extLst>
              <a:ext uri="{FF2B5EF4-FFF2-40B4-BE49-F238E27FC236}">
                <a16:creationId xmlns:a16="http://schemas.microsoft.com/office/drawing/2014/main" id="{21622E01-7578-B934-23CC-6100C232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5686" b="2"/>
          <a:stretch>
            <a:fillRect/>
          </a:stretch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EE1AFC-FB1B-1958-74D2-B7824520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707132"/>
            <a:ext cx="36671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חנוכה־געלט</a:t>
            </a:r>
            <a:br>
              <a:rPr lang="he-IL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v-SE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Chanuke-gelt</a:t>
            </a:r>
            <a:endParaRPr lang="en-US" sz="3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anukkah Gelt">
            <a:extLst>
              <a:ext uri="{FF2B5EF4-FFF2-40B4-BE49-F238E27FC236}">
                <a16:creationId xmlns:a16="http://schemas.microsoft.com/office/drawing/2014/main" id="{7D8A0113-201A-3D3A-AB80-434F4AA2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860" y="115191"/>
            <a:ext cx="4423932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CE7F78-508B-5EDA-5651-DFC843AA2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714" y="290285"/>
            <a:ext cx="4267200" cy="6357257"/>
          </a:xfrm>
        </p:spPr>
        <p:txBody>
          <a:bodyPr>
            <a:normAutofit fontScale="92500" lnSpcReduction="10000"/>
          </a:bodyPr>
          <a:lstStyle/>
          <a:p>
            <a:r>
              <a:rPr lang="sv-SE" sz="1800" dirty="0" err="1"/>
              <a:t>Ich</a:t>
            </a:r>
            <a:r>
              <a:rPr lang="sv-SE" sz="1800" dirty="0"/>
              <a:t> bin a </a:t>
            </a:r>
            <a:r>
              <a:rPr lang="sv-SE" sz="1800" dirty="0" err="1"/>
              <a:t>klejner</a:t>
            </a:r>
            <a:r>
              <a:rPr lang="sv-SE" sz="1800" dirty="0"/>
              <a:t> </a:t>
            </a:r>
            <a:r>
              <a:rPr lang="sv-SE" sz="1800" dirty="0" err="1"/>
              <a:t>drejdl</a:t>
            </a:r>
            <a:r>
              <a:rPr lang="sv-SE" sz="1800" dirty="0"/>
              <a:t>,</a:t>
            </a:r>
          </a:p>
          <a:p>
            <a:r>
              <a:rPr lang="sv-SE" sz="1800" dirty="0" err="1"/>
              <a:t>Gemacht</a:t>
            </a:r>
            <a:r>
              <a:rPr lang="sv-SE" sz="1800" dirty="0"/>
              <a:t> bin </a:t>
            </a:r>
            <a:r>
              <a:rPr lang="sv-SE" sz="1800" dirty="0" err="1"/>
              <a:t>ich</a:t>
            </a:r>
            <a:r>
              <a:rPr lang="sv-SE" sz="1800" dirty="0"/>
              <a:t> </a:t>
            </a:r>
            <a:r>
              <a:rPr lang="sv-SE" sz="1800" dirty="0" err="1"/>
              <a:t>fun</a:t>
            </a:r>
            <a:r>
              <a:rPr lang="sv-SE" sz="1800" dirty="0"/>
              <a:t> blaj.</a:t>
            </a:r>
          </a:p>
          <a:p>
            <a:r>
              <a:rPr lang="sv-SE" sz="1800" dirty="0" err="1"/>
              <a:t>Kumt</a:t>
            </a:r>
            <a:r>
              <a:rPr lang="sv-SE" sz="1800" dirty="0"/>
              <a:t>, </a:t>
            </a:r>
            <a:r>
              <a:rPr lang="sv-SE" sz="1800" dirty="0" err="1"/>
              <a:t>lomir</a:t>
            </a:r>
            <a:r>
              <a:rPr lang="sv-SE" sz="1800" dirty="0"/>
              <a:t> ale </a:t>
            </a:r>
            <a:r>
              <a:rPr lang="sv-SE" sz="1800" dirty="0" err="1"/>
              <a:t>shpiln</a:t>
            </a:r>
            <a:endParaRPr lang="sv-SE" sz="1800" dirty="0"/>
          </a:p>
          <a:p>
            <a:r>
              <a:rPr lang="sv-SE" sz="1800" dirty="0"/>
              <a:t>In </a:t>
            </a:r>
            <a:r>
              <a:rPr lang="sv-SE" sz="1800" dirty="0" err="1"/>
              <a:t>drejdl</a:t>
            </a:r>
            <a:r>
              <a:rPr lang="sv-SE" sz="1800" dirty="0"/>
              <a:t>, </a:t>
            </a:r>
            <a:r>
              <a:rPr lang="sv-SE" sz="1800" dirty="0" err="1"/>
              <a:t>eins</a:t>
            </a:r>
            <a:r>
              <a:rPr lang="sv-SE" sz="1800" dirty="0"/>
              <a:t>, </a:t>
            </a:r>
            <a:r>
              <a:rPr lang="sv-SE" sz="1800" dirty="0" err="1"/>
              <a:t>tsvej</a:t>
            </a:r>
            <a:r>
              <a:rPr lang="sv-SE" sz="1800" dirty="0"/>
              <a:t>, </a:t>
            </a:r>
            <a:r>
              <a:rPr lang="sv-SE" sz="1800" dirty="0" err="1"/>
              <a:t>draj</a:t>
            </a:r>
            <a:r>
              <a:rPr lang="sv-SE" sz="1800" dirty="0"/>
              <a:t>.</a:t>
            </a:r>
          </a:p>
          <a:p>
            <a:r>
              <a:rPr lang="sv-SE" sz="1800" dirty="0"/>
              <a:t> </a:t>
            </a:r>
          </a:p>
          <a:p>
            <a:r>
              <a:rPr lang="sv-SE" sz="1800" dirty="0"/>
              <a:t>Oj </a:t>
            </a:r>
            <a:r>
              <a:rPr lang="sv-SE" sz="1800" dirty="0" err="1"/>
              <a:t>drejdl</a:t>
            </a:r>
            <a:r>
              <a:rPr lang="sv-SE" sz="1800" dirty="0"/>
              <a:t>, </a:t>
            </a:r>
            <a:r>
              <a:rPr lang="sv-SE" sz="1800" dirty="0" err="1"/>
              <a:t>drejdl</a:t>
            </a:r>
            <a:r>
              <a:rPr lang="sv-SE" sz="1800" dirty="0"/>
              <a:t>, </a:t>
            </a:r>
            <a:r>
              <a:rPr lang="sv-SE" sz="1800" dirty="0" err="1"/>
              <a:t>drejdl</a:t>
            </a:r>
            <a:endParaRPr lang="sv-SE" sz="1800" dirty="0"/>
          </a:p>
          <a:p>
            <a:r>
              <a:rPr lang="sv-SE" sz="1800" dirty="0"/>
              <a:t>Oj </a:t>
            </a:r>
            <a:r>
              <a:rPr lang="sv-SE" sz="1800" dirty="0" err="1"/>
              <a:t>drej</a:t>
            </a:r>
            <a:r>
              <a:rPr lang="sv-SE" sz="1800" dirty="0"/>
              <a:t> </a:t>
            </a:r>
            <a:r>
              <a:rPr lang="sv-SE" sz="1800" dirty="0" err="1"/>
              <a:t>zich</a:t>
            </a:r>
            <a:r>
              <a:rPr lang="sv-SE" sz="1800" dirty="0"/>
              <a:t> </a:t>
            </a:r>
            <a:r>
              <a:rPr lang="sv-SE" sz="1800" dirty="0" err="1"/>
              <a:t>drejdl</a:t>
            </a:r>
            <a:r>
              <a:rPr lang="sv-SE" sz="1800" dirty="0"/>
              <a:t> </a:t>
            </a:r>
            <a:r>
              <a:rPr lang="sv-SE" sz="1800" dirty="0" err="1"/>
              <a:t>drej</a:t>
            </a:r>
            <a:r>
              <a:rPr lang="sv-SE" sz="1800" dirty="0"/>
              <a:t>.</a:t>
            </a:r>
          </a:p>
          <a:p>
            <a:r>
              <a:rPr lang="sv-SE" sz="1800" dirty="0" err="1"/>
              <a:t>Kumt</a:t>
            </a:r>
            <a:r>
              <a:rPr lang="sv-SE" sz="1800" dirty="0"/>
              <a:t> </a:t>
            </a:r>
            <a:r>
              <a:rPr lang="sv-SE" sz="1800" dirty="0" err="1"/>
              <a:t>lomir</a:t>
            </a:r>
            <a:r>
              <a:rPr lang="sv-SE" sz="1800" dirty="0"/>
              <a:t> ale </a:t>
            </a:r>
            <a:r>
              <a:rPr lang="sv-SE" sz="1800" dirty="0" err="1"/>
              <a:t>shpiln</a:t>
            </a:r>
            <a:r>
              <a:rPr lang="sv-SE" sz="1800" dirty="0"/>
              <a:t>, in </a:t>
            </a:r>
            <a:r>
              <a:rPr lang="sv-SE" sz="1800" dirty="0" err="1"/>
              <a:t>drejdl</a:t>
            </a:r>
            <a:r>
              <a:rPr lang="sv-SE" sz="1800" dirty="0"/>
              <a:t> </a:t>
            </a:r>
            <a:r>
              <a:rPr lang="sv-SE" sz="1800" dirty="0" err="1"/>
              <a:t>eins</a:t>
            </a:r>
            <a:r>
              <a:rPr lang="sv-SE" sz="1800" dirty="0"/>
              <a:t> </a:t>
            </a:r>
            <a:r>
              <a:rPr lang="sv-SE" sz="1800" dirty="0" err="1"/>
              <a:t>un</a:t>
            </a:r>
            <a:r>
              <a:rPr lang="sv-SE" sz="1800" dirty="0"/>
              <a:t> </a:t>
            </a:r>
            <a:r>
              <a:rPr lang="sv-SE" sz="1800" dirty="0" err="1"/>
              <a:t>tsvej</a:t>
            </a:r>
            <a:r>
              <a:rPr lang="sv-SE" sz="1800" dirty="0"/>
              <a:t>.</a:t>
            </a:r>
          </a:p>
          <a:p>
            <a:r>
              <a:rPr lang="sv-SE" sz="1800" dirty="0"/>
              <a:t> </a:t>
            </a:r>
          </a:p>
          <a:p>
            <a:r>
              <a:rPr lang="sv-SE" sz="1800" dirty="0" err="1"/>
              <a:t>Un</a:t>
            </a:r>
            <a:r>
              <a:rPr lang="sv-SE" sz="1800" dirty="0"/>
              <a:t> </a:t>
            </a:r>
            <a:r>
              <a:rPr lang="sv-SE" sz="1800" dirty="0" err="1"/>
              <a:t>ich</a:t>
            </a:r>
            <a:r>
              <a:rPr lang="sv-SE" sz="1800" dirty="0"/>
              <a:t> </a:t>
            </a:r>
            <a:r>
              <a:rPr lang="sv-SE" sz="1800" dirty="0" err="1"/>
              <a:t>hob</a:t>
            </a:r>
            <a:r>
              <a:rPr lang="sv-SE" sz="1800" dirty="0"/>
              <a:t> </a:t>
            </a:r>
            <a:r>
              <a:rPr lang="sv-SE" sz="1800" dirty="0" err="1"/>
              <a:t>lib</a:t>
            </a:r>
            <a:r>
              <a:rPr lang="sv-SE" sz="1800" dirty="0"/>
              <a:t> </a:t>
            </a:r>
            <a:r>
              <a:rPr lang="sv-SE" sz="1800" dirty="0" err="1"/>
              <a:t>tsu</a:t>
            </a:r>
            <a:r>
              <a:rPr lang="sv-SE" sz="1800" dirty="0"/>
              <a:t> </a:t>
            </a:r>
            <a:r>
              <a:rPr lang="sv-SE" sz="1800" dirty="0" err="1"/>
              <a:t>tantsn</a:t>
            </a:r>
            <a:r>
              <a:rPr lang="sv-SE" sz="1800" dirty="0"/>
              <a:t>,</a:t>
            </a:r>
          </a:p>
          <a:p>
            <a:r>
              <a:rPr lang="sv-SE" sz="1800" dirty="0" err="1"/>
              <a:t>zich</a:t>
            </a:r>
            <a:r>
              <a:rPr lang="sv-SE" sz="1800" dirty="0"/>
              <a:t> </a:t>
            </a:r>
            <a:r>
              <a:rPr lang="sv-SE" sz="1800" dirty="0" err="1"/>
              <a:t>drejen</a:t>
            </a:r>
            <a:r>
              <a:rPr lang="sv-SE" sz="1800" dirty="0"/>
              <a:t> in a </a:t>
            </a:r>
            <a:r>
              <a:rPr lang="sv-SE" sz="1800" dirty="0" err="1"/>
              <a:t>rod</a:t>
            </a:r>
            <a:r>
              <a:rPr lang="sv-SE" sz="1800" dirty="0"/>
              <a:t>.</a:t>
            </a:r>
          </a:p>
          <a:p>
            <a:r>
              <a:rPr lang="sv-SE" sz="1800" dirty="0" err="1"/>
              <a:t>Kumt</a:t>
            </a:r>
            <a:r>
              <a:rPr lang="sv-SE" sz="1800" dirty="0"/>
              <a:t>, </a:t>
            </a:r>
            <a:r>
              <a:rPr lang="sv-SE" sz="1800" dirty="0" err="1"/>
              <a:t>lomir</a:t>
            </a:r>
            <a:r>
              <a:rPr lang="sv-SE" sz="1800" dirty="0"/>
              <a:t> ale </a:t>
            </a:r>
            <a:r>
              <a:rPr lang="sv-SE" sz="1800" dirty="0" err="1"/>
              <a:t>tantsn</a:t>
            </a:r>
            <a:endParaRPr lang="sv-SE" sz="1800" dirty="0"/>
          </a:p>
          <a:p>
            <a:r>
              <a:rPr lang="sv-SE" sz="1800" dirty="0"/>
              <a:t>a </a:t>
            </a:r>
            <a:r>
              <a:rPr lang="sv-SE" sz="1800" dirty="0" err="1"/>
              <a:t>drejdl</a:t>
            </a:r>
            <a:r>
              <a:rPr lang="sv-SE" sz="1800" dirty="0"/>
              <a:t> </a:t>
            </a:r>
            <a:r>
              <a:rPr lang="sv-SE" sz="1800" dirty="0" err="1"/>
              <a:t>karahod</a:t>
            </a:r>
            <a:r>
              <a:rPr lang="sv-SE" sz="1800" dirty="0"/>
              <a:t>.</a:t>
            </a:r>
          </a:p>
          <a:p>
            <a:r>
              <a:rPr lang="sv-SE" sz="1800" dirty="0"/>
              <a:t> </a:t>
            </a:r>
          </a:p>
          <a:p>
            <a:r>
              <a:rPr lang="sv-SE" sz="1800" dirty="0"/>
              <a:t>Oj </a:t>
            </a:r>
            <a:r>
              <a:rPr lang="sv-SE" sz="1800" dirty="0" err="1"/>
              <a:t>drejdl</a:t>
            </a:r>
            <a:r>
              <a:rPr lang="sv-SE" sz="1800" dirty="0"/>
              <a:t>, </a:t>
            </a:r>
            <a:r>
              <a:rPr lang="sv-SE" sz="1800" dirty="0" err="1"/>
              <a:t>drejdl</a:t>
            </a:r>
            <a:r>
              <a:rPr lang="sv-SE" sz="1800" dirty="0"/>
              <a:t>, </a:t>
            </a:r>
            <a:r>
              <a:rPr lang="sv-SE" sz="1800" dirty="0" err="1"/>
              <a:t>drejdl</a:t>
            </a:r>
            <a:endParaRPr lang="sv-SE" sz="1800" dirty="0"/>
          </a:p>
          <a:p>
            <a:r>
              <a:rPr lang="sv-SE" sz="1800" dirty="0"/>
              <a:t>Oj </a:t>
            </a:r>
            <a:r>
              <a:rPr lang="sv-SE" sz="1800" dirty="0" err="1"/>
              <a:t>drej</a:t>
            </a:r>
            <a:r>
              <a:rPr lang="sv-SE" sz="1800" dirty="0"/>
              <a:t> </a:t>
            </a:r>
            <a:r>
              <a:rPr lang="sv-SE" sz="1800" dirty="0" err="1"/>
              <a:t>zich</a:t>
            </a:r>
            <a:r>
              <a:rPr lang="sv-SE" sz="1800" dirty="0"/>
              <a:t> </a:t>
            </a:r>
            <a:r>
              <a:rPr lang="sv-SE" sz="1800" dirty="0" err="1"/>
              <a:t>drejdl</a:t>
            </a:r>
            <a:r>
              <a:rPr lang="sv-SE" sz="1800" dirty="0"/>
              <a:t> </a:t>
            </a:r>
            <a:r>
              <a:rPr lang="sv-SE" sz="1800" dirty="0" err="1"/>
              <a:t>drej</a:t>
            </a:r>
            <a:r>
              <a:rPr lang="sv-SE" sz="1800" dirty="0"/>
              <a:t>.</a:t>
            </a:r>
          </a:p>
          <a:p>
            <a:r>
              <a:rPr lang="sv-SE" sz="1800" dirty="0" err="1"/>
              <a:t>Kumt</a:t>
            </a:r>
            <a:r>
              <a:rPr lang="sv-SE" sz="1800" dirty="0"/>
              <a:t> </a:t>
            </a:r>
            <a:r>
              <a:rPr lang="sv-SE" sz="1800" dirty="0" err="1"/>
              <a:t>lomir</a:t>
            </a:r>
            <a:r>
              <a:rPr lang="sv-SE" sz="1800" dirty="0"/>
              <a:t> ale </a:t>
            </a:r>
            <a:r>
              <a:rPr lang="sv-SE" sz="1800" dirty="0" err="1"/>
              <a:t>shpiln</a:t>
            </a:r>
            <a:r>
              <a:rPr lang="sv-SE" sz="1800" dirty="0"/>
              <a:t>, in </a:t>
            </a:r>
            <a:r>
              <a:rPr lang="sv-SE" sz="1800" dirty="0" err="1"/>
              <a:t>drejdl</a:t>
            </a:r>
            <a:r>
              <a:rPr lang="sv-SE" sz="1800" dirty="0"/>
              <a:t> </a:t>
            </a:r>
            <a:r>
              <a:rPr lang="sv-SE" sz="1800" dirty="0" err="1"/>
              <a:t>eins</a:t>
            </a:r>
            <a:r>
              <a:rPr lang="sv-SE" sz="1800" dirty="0"/>
              <a:t> </a:t>
            </a:r>
            <a:r>
              <a:rPr lang="sv-SE" sz="1800" dirty="0" err="1"/>
              <a:t>un</a:t>
            </a:r>
            <a:r>
              <a:rPr lang="sv-SE" sz="1800" dirty="0"/>
              <a:t> </a:t>
            </a:r>
            <a:r>
              <a:rPr lang="sv-SE" sz="1800" dirty="0" err="1"/>
              <a:t>tsvej</a:t>
            </a:r>
            <a:r>
              <a:rPr lang="sv-SE" sz="1800" dirty="0"/>
              <a:t>.</a:t>
            </a:r>
          </a:p>
          <a:p>
            <a:r>
              <a:rPr lang="sv-SE" dirty="0"/>
              <a:t> </a:t>
            </a:r>
          </a:p>
          <a:p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436140A-91E8-D8E3-F6F6-DDE5122E684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30" name="Picture 6" descr="Dancing Dreidel- Art by Linda Woods Framed Print">
            <a:extLst>
              <a:ext uri="{FF2B5EF4-FFF2-40B4-BE49-F238E27FC236}">
                <a16:creationId xmlns:a16="http://schemas.microsoft.com/office/drawing/2014/main" id="{3C35410F-8C03-EF4C-0AE9-5DDD457A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37" y="192803"/>
            <a:ext cx="5295729" cy="59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2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122</Words>
  <Application>Microsoft Macintosh PowerPoint</Application>
  <PresentationFormat>Bredbild</PresentationFormat>
  <Paragraphs>24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Office-tema</vt:lpstr>
      <vt:lpstr>חנוכה</vt:lpstr>
      <vt:lpstr>אַ דריידל a drejdl</vt:lpstr>
      <vt:lpstr>אַ חנוכה־לעמפל a chanuke-lempl</vt:lpstr>
      <vt:lpstr>פאָנטשקעס pontshkes</vt:lpstr>
      <vt:lpstr>לאַטקעס latkes</vt:lpstr>
      <vt:lpstr>חנוכה־געלט Chanuke-gelt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Grossman</dc:creator>
  <cp:lastModifiedBy>Paula Grossman</cp:lastModifiedBy>
  <cp:revision>4</cp:revision>
  <dcterms:created xsi:type="dcterms:W3CDTF">2025-11-24T17:40:47Z</dcterms:created>
  <dcterms:modified xsi:type="dcterms:W3CDTF">2025-12-11T11:05:31Z</dcterms:modified>
</cp:coreProperties>
</file>